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44"/>
    <p:restoredTop sz="94674"/>
  </p:normalViewPr>
  <p:slideViewPr>
    <p:cSldViewPr snapToGrid="0" snapToObjects="1">
      <p:cViewPr varScale="1">
        <p:scale>
          <a:sx n="106" d="100"/>
          <a:sy n="106" d="100"/>
        </p:scale>
        <p:origin x="18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833C8-E61D-DD41-9DB7-BF3B29D49D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View groups</a:t>
            </a:r>
          </a:p>
        </p:txBody>
      </p:sp>
    </p:spTree>
    <p:extLst>
      <p:ext uri="{BB962C8B-B14F-4D97-AF65-F5344CB8AC3E}">
        <p14:creationId xmlns:p14="http://schemas.microsoft.com/office/powerpoint/2010/main" val="1665986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5DC95B7-2A72-483B-BA19-2BE7512055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822AFE-7E96-4A51-9E55-FCAEACD213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0120" y="757325"/>
            <a:ext cx="4341880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69EA61-C175-4B7E-807B-58199DEA7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420472-2F63-AC43-8715-603A73309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9832" y="2658365"/>
            <a:ext cx="3654857" cy="1527244"/>
          </a:xfrm>
        </p:spPr>
        <p:txBody>
          <a:bodyPr>
            <a:normAutofit fontScale="90000"/>
          </a:bodyPr>
          <a:lstStyle/>
          <a:p>
            <a:r>
              <a:rPr lang="en-US" sz="13900" dirty="0"/>
              <a:t>Quiz</a:t>
            </a:r>
            <a:r>
              <a:rPr lang="en-US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81556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54C990-9493-43C5-A08F-2B9A55F7D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176A2F0-4868-448D-8624-668A960A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>
            <a:solidFill>
              <a:srgbClr val="6AE5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D11E29-6FFF-034B-9948-CDBF687E88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71037" y="804334"/>
            <a:ext cx="9249926" cy="524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879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EDBA180-F7F5-43E0-B455-5FC16E257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CA42AC7-0102-4C6B-A360-D98DDCD5D0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8874233" cy="5334001"/>
          </a:xfrm>
          <a:custGeom>
            <a:avLst/>
            <a:gdLst>
              <a:gd name="connsiteX0" fmla="*/ 0 w 8874233"/>
              <a:gd name="connsiteY0" fmla="*/ 0 h 5334001"/>
              <a:gd name="connsiteX1" fmla="*/ 1126566 w 8874233"/>
              <a:gd name="connsiteY1" fmla="*/ 0 h 5334001"/>
              <a:gd name="connsiteX2" fmla="*/ 7534656 w 8874233"/>
              <a:gd name="connsiteY2" fmla="*/ 0 h 5334001"/>
              <a:gd name="connsiteX3" fmla="*/ 8874233 w 8874233"/>
              <a:gd name="connsiteY3" fmla="*/ 0 h 5334001"/>
              <a:gd name="connsiteX4" fmla="*/ 7858591 w 8874233"/>
              <a:gd name="connsiteY4" fmla="*/ 5334001 h 5334001"/>
              <a:gd name="connsiteX5" fmla="*/ 7534656 w 8874233"/>
              <a:gd name="connsiteY5" fmla="*/ 5334001 h 5334001"/>
              <a:gd name="connsiteX6" fmla="*/ 590 w 8874233"/>
              <a:gd name="connsiteY6" fmla="*/ 5334001 h 5334001"/>
              <a:gd name="connsiteX7" fmla="*/ 0 w 8874233"/>
              <a:gd name="connsiteY7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74233" h="5334001">
                <a:moveTo>
                  <a:pt x="0" y="0"/>
                </a:moveTo>
                <a:lnTo>
                  <a:pt x="1126566" y="0"/>
                </a:lnTo>
                <a:lnTo>
                  <a:pt x="7534656" y="0"/>
                </a:lnTo>
                <a:lnTo>
                  <a:pt x="8874233" y="0"/>
                </a:lnTo>
                <a:lnTo>
                  <a:pt x="7858591" y="5334001"/>
                </a:lnTo>
                <a:lnTo>
                  <a:pt x="7534656" y="5334001"/>
                </a:lnTo>
                <a:lnTo>
                  <a:pt x="590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1EAD543-1503-4630-AAE6-E315D68A5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949EAB-8DFF-8C4B-9920-A8D72A210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0469" y="758953"/>
            <a:ext cx="2786615" cy="5330952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chemeClr val="accent1"/>
                </a:solidFill>
              </a:rPr>
              <a:t>What is a ViewGroup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24BC3-5C49-8341-ACBF-90E012A6BB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864108"/>
            <a:ext cx="7180552" cy="5120640"/>
          </a:xfrm>
        </p:spPr>
        <p:txBody>
          <a:bodyPr>
            <a:normAutofit/>
          </a:bodyPr>
          <a:lstStyle/>
          <a:p>
            <a:r>
              <a:rPr lang="en-IN">
                <a:solidFill>
                  <a:srgbClr val="FFFFFF"/>
                </a:solidFill>
              </a:rPr>
              <a:t>A </a:t>
            </a:r>
            <a:r>
              <a:rPr lang="en-IN" b="1">
                <a:solidFill>
                  <a:srgbClr val="FFFFFF"/>
                </a:solidFill>
              </a:rPr>
              <a:t>ViewGroup</a:t>
            </a:r>
            <a:r>
              <a:rPr lang="en-IN">
                <a:solidFill>
                  <a:srgbClr val="FFFFFF"/>
                </a:solidFill>
              </a:rPr>
              <a:t> is a big View that can contain smaller Views inside of it. The smaller Views are called the </a:t>
            </a:r>
            <a:r>
              <a:rPr lang="en-IN" b="1">
                <a:solidFill>
                  <a:srgbClr val="FFFFFF"/>
                </a:solidFill>
              </a:rPr>
              <a:t>children</a:t>
            </a:r>
            <a:r>
              <a:rPr lang="en-IN">
                <a:solidFill>
                  <a:srgbClr val="FFFFFF"/>
                </a:solidFill>
              </a:rPr>
              <a:t> of the ViewGroup and might be TextViews or ImageViews. The ViewGroup is called the </a:t>
            </a:r>
            <a:r>
              <a:rPr lang="en-IN" b="1">
                <a:solidFill>
                  <a:srgbClr val="FFFFFF"/>
                </a:solidFill>
              </a:rPr>
              <a:t>parent</a:t>
            </a:r>
            <a:r>
              <a:rPr lang="en-IN">
                <a:solidFill>
                  <a:srgbClr val="FFFFFF"/>
                </a:solidFill>
              </a:rPr>
              <a:t> of its children. The illustration shows one of the most common ViewGroups, a vertical </a:t>
            </a:r>
            <a:r>
              <a:rPr lang="en-IN" b="1">
                <a:solidFill>
                  <a:srgbClr val="FFFFFF"/>
                </a:solidFill>
              </a:rPr>
              <a:t>LinearLayout</a:t>
            </a:r>
            <a:r>
              <a:rPr lang="en-IN">
                <a:solidFill>
                  <a:srgbClr val="FFFFFF"/>
                </a:solidFill>
              </a:rPr>
              <a:t>.</a:t>
            </a: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112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54C990-9493-43C5-A08F-2B9A55F7D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176A2F0-4868-448D-8624-668A960A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>
            <a:solidFill>
              <a:srgbClr val="FAA28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AD3E6A-2C0B-2C48-91CA-D9D7D89A36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6535" y="804334"/>
            <a:ext cx="8398930" cy="524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340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54C990-9493-43C5-A08F-2B9A55F7D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176A2F0-4868-448D-8624-668A960A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>
            <a:solidFill>
              <a:srgbClr val="EB8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4E5CAE-3573-524A-8BE2-31B56E79A7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6535" y="804334"/>
            <a:ext cx="8398930" cy="524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493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54C990-9493-43C5-A08F-2B9A55F7D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176A2F0-4868-448D-8624-668A960A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>
            <a:solidFill>
              <a:srgbClr val="51EF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1C82D1-857A-D647-8ED2-EFFA0C132B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6535" y="804334"/>
            <a:ext cx="8398930" cy="524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382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54C990-9493-43C5-A08F-2B9A55F7D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176A2F0-4868-448D-8624-668A960A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>
            <a:solidFill>
              <a:srgbClr val="52EF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8ABA6D-ED62-6743-9B69-C406616DEC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6535" y="804334"/>
            <a:ext cx="8398930" cy="524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207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54C990-9493-43C5-A08F-2B9A55F7D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176A2F0-4868-448D-8624-668A960A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>
            <a:solidFill>
              <a:srgbClr val="54EF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ADE0AC-C0B6-9148-B8DF-A88A83B98C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6535" y="804334"/>
            <a:ext cx="8398930" cy="524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965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54C990-9493-43C5-A08F-2B9A55F7D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176A2F0-4868-448D-8624-668A960A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>
            <a:solidFill>
              <a:srgbClr val="1BE5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4DFA47-D3CE-3343-8869-CF18D2AC5F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6535" y="804334"/>
            <a:ext cx="8398930" cy="524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976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54C990-9493-43C5-A08F-2B9A55F7D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176A2F0-4868-448D-8624-668A960A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>
            <a:solidFill>
              <a:srgbClr val="2EE7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6F82AE-A536-1548-859D-24B1068D5F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6535" y="804334"/>
            <a:ext cx="8398930" cy="524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856959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32</TotalTime>
  <Words>9</Words>
  <Application>Microsoft Macintosh PowerPoint</Application>
  <PresentationFormat>Widescreen</PresentationFormat>
  <Paragraphs>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Corbel</vt:lpstr>
      <vt:lpstr>Wingdings 2</vt:lpstr>
      <vt:lpstr>Frame</vt:lpstr>
      <vt:lpstr>View groups</vt:lpstr>
      <vt:lpstr>What is a ViewGroup 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Quiz 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View groups</dc:title>
  <dc:creator>Harish Kunchala</dc:creator>
  <cp:lastModifiedBy>Harish Kunchala</cp:lastModifiedBy>
  <cp:revision>3</cp:revision>
  <dcterms:created xsi:type="dcterms:W3CDTF">2018-06-01T05:57:59Z</dcterms:created>
  <dcterms:modified xsi:type="dcterms:W3CDTF">2018-06-01T06:30:12Z</dcterms:modified>
</cp:coreProperties>
</file>

<file path=docProps/thumbnail.jpeg>
</file>